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49916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AGOSTO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629968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Carlos Santiago Charles Lozoya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Civil San Pedro de las Colonias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Alberto Dávila Guerra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Interino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Civil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Benito Villanueva Hernández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Segundo Letrado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Adrián Santana Calderón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Auxiliar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Consejo de la Judicatura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10-15-VIII-16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Sandra R. Juárez Bautista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Trámite Juzgado Segundo Familiar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15-26-VIII-16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Dinorah Maldonado Jiménez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Trámite Juzgado Tercero Civil de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07-15-VII-16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1313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Héctor Miguel Cantú Piña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 Juzgado Primero Civil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Julio César García Briseño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Analista Financiero Dirección de Recursos Financieros Oficialía Mayor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8-10-VIII-16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Herlinda Janeth Meza Martínez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Juzgado Segundo Letrado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08-15-VIII-16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745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906526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AGOSTO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788540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Luisa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Ortigoza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Tavera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Administrativa Juzgado Primero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Emergencia médica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Lizmara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Janeth Saldaña García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Administrativa Oficialía Común de Partes Monclova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12-VIII-16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Miguel Ángel Ramírez Ramos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Tercer Tribunal Distrital Torreón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Martín González Domínguez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Cuarto Auxiliar Familiar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Benito Villanueva Hernández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Segundo Letrado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Penélope Rodríguez Ayup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Jefa de la Unidad Jurídica de Oficialía Mayor del Poder Judicial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18-22-VIII-16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1313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Luisa Campos Amaya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Trámite Juzgado Segundo Mercantil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15-19-VIII-16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Adrián Santana Calderón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 Segundo Tribunal Distrital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16-VIII-15-XI-16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Carola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Martelet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Treviño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Trámite Juzgado Civil de Acuña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15-23-VIII-16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745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1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63492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AGOSTO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414787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Irma Gabriela Romero Gómez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Acuerdo y Trámite Juzgado Cuarto Auxiliar Familiar 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16-VIII-15-IX-16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Adriana Alejandra López Mendoza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Juzgado Segundo Familiar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01-21-VIII-16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Nupcias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René Alejandro García Valdés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 Central de Actuarios Saltillo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8-12-VIII-16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Catalina Marrero Martínez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Quinto Penal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Ricardo Alejandro Montelongo Saucedo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Taquimecanógrafo Juzgado Tercero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15-17-VIII-16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Israel Cervantes Soto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Administrativo Juzgado Cuarto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15-31-VIII-16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1313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Lilia Verónica Sánchez Castillo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Sistema Acusatorio y Oral Sabinas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25-26-VIII-16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Mónica Lorena Morín Herrera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 Juzgado Primero Civil 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25-VIII-07-IX-16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Nupcias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48048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Zoila Elena Covarrubias Galván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Juzgado Primero Civil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95408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2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0197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AGOSTO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076396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Gabriela Plata Valdés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Oficialía Común de Partes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25-26-VIII-16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Rosa Elena Lozano Vargas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Oficial Administrativo Juzgado Penal Sistema Acusatorio y Oral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Torreón 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22-VIII-09-IX-16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864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473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1313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9745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054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670</Words>
  <Application>Microsoft Office PowerPoint</Application>
  <PresentationFormat>Presentación en pantalla (4:3)</PresentationFormat>
  <Paragraphs>190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18</cp:revision>
  <dcterms:created xsi:type="dcterms:W3CDTF">2016-01-27T17:33:12Z</dcterms:created>
  <dcterms:modified xsi:type="dcterms:W3CDTF">2017-03-21T22:40:38Z</dcterms:modified>
</cp:coreProperties>
</file>